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89" r:id="rId3"/>
    <p:sldId id="258" r:id="rId4"/>
    <p:sldId id="275" r:id="rId5"/>
    <p:sldId id="266" r:id="rId6"/>
    <p:sldId id="276" r:id="rId7"/>
    <p:sldId id="300" r:id="rId8"/>
    <p:sldId id="277" r:id="rId9"/>
    <p:sldId id="295" r:id="rId10"/>
    <p:sldId id="288" r:id="rId11"/>
    <p:sldId id="297" r:id="rId12"/>
    <p:sldId id="296" r:id="rId13"/>
    <p:sldId id="298" r:id="rId14"/>
    <p:sldId id="290" r:id="rId15"/>
    <p:sldId id="267" r:id="rId16"/>
    <p:sldId id="279" r:id="rId17"/>
    <p:sldId id="268" r:id="rId18"/>
    <p:sldId id="299" r:id="rId19"/>
    <p:sldId id="302" r:id="rId20"/>
    <p:sldId id="301" r:id="rId21"/>
    <p:sldId id="281" r:id="rId22"/>
    <p:sldId id="303" r:id="rId23"/>
    <p:sldId id="291" r:id="rId24"/>
    <p:sldId id="269" r:id="rId25"/>
    <p:sldId id="282" r:id="rId26"/>
    <p:sldId id="304" r:id="rId27"/>
    <p:sldId id="270" r:id="rId28"/>
    <p:sldId id="283" r:id="rId29"/>
    <p:sldId id="292" r:id="rId30"/>
    <p:sldId id="271" r:id="rId31"/>
    <p:sldId id="293" r:id="rId32"/>
    <p:sldId id="305" r:id="rId33"/>
    <p:sldId id="285" r:id="rId34"/>
    <p:sldId id="272" r:id="rId35"/>
    <p:sldId id="286" r:id="rId36"/>
    <p:sldId id="273" r:id="rId37"/>
    <p:sldId id="294" r:id="rId38"/>
    <p:sldId id="274" r:id="rId39"/>
  </p:sldIdLst>
  <p:sldSz cx="9144000" cy="5143500" type="screen16x9"/>
  <p:notesSz cx="6858000" cy="9144000"/>
  <p:embeddedFontLst>
    <p:embeddedFont>
      <p:font typeface="Arial-Rounded" panose="020B0500000000000000" charset="0"/>
      <p:regular r:id="rId41"/>
    </p:embeddedFont>
    <p:embeddedFont>
      <p:font typeface="Calibri" panose="020F0502020204030204" pitchFamily="34" charset="0"/>
      <p:regular r:id="rId42"/>
      <p:bold r:id="rId43"/>
      <p:italic r:id="rId44"/>
      <p:boldItalic r:id="rId45"/>
    </p:embeddedFont>
    <p:embeddedFont>
      <p:font typeface="DFPOP1-W9" panose="02010609010101010101" pitchFamily="1" charset="-128"/>
      <p:regular r:id="rId46"/>
    </p:embeddedFont>
    <p:embeddedFont>
      <p:font typeface="Tahoma" panose="020B0604030504040204" pitchFamily="34" charset="0"/>
      <p:regular r:id="rId47"/>
      <p:bold r:id="rId48"/>
    </p:embeddedFont>
  </p:embeddedFontLst>
  <p:custDataLst>
    <p:tags r:id="rId4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89"/>
          </p14:sldIdLst>
        </p14:section>
        <p14:section name="Tiết 1" id="{694160BE-F2C5-4F1F-9227-A8A060926D5B}">
          <p14:sldIdLst>
            <p14:sldId id="258"/>
            <p14:sldId id="275"/>
            <p14:sldId id="266"/>
            <p14:sldId id="276"/>
            <p14:sldId id="300"/>
            <p14:sldId id="277"/>
            <p14:sldId id="295"/>
            <p14:sldId id="288"/>
            <p14:sldId id="297"/>
            <p14:sldId id="296"/>
            <p14:sldId id="298"/>
            <p14:sldId id="290"/>
          </p14:sldIdLst>
        </p14:section>
        <p14:section name="Tiết 2" id="{47239A1A-9B72-4DA5-96A7-F8786F163078}">
          <p14:sldIdLst>
            <p14:sldId id="267"/>
            <p14:sldId id="279"/>
            <p14:sldId id="268"/>
            <p14:sldId id="299"/>
            <p14:sldId id="302"/>
            <p14:sldId id="301"/>
            <p14:sldId id="281"/>
            <p14:sldId id="303"/>
            <p14:sldId id="291"/>
          </p14:sldIdLst>
        </p14:section>
        <p14:section name="Tiết 3" id="{8DB3B22B-32B6-4C3F-838D-DF98A9DBE4B7}">
          <p14:sldIdLst>
            <p14:sldId id="269"/>
            <p14:sldId id="282"/>
            <p14:sldId id="304"/>
            <p14:sldId id="270"/>
            <p14:sldId id="283"/>
            <p14:sldId id="292"/>
          </p14:sldIdLst>
        </p14:section>
        <p14:section name="Tiết 4" id="{30D029CA-39C5-4833-936C-43C5EF842993}">
          <p14:sldIdLst>
            <p14:sldId id="271"/>
            <p14:sldId id="293"/>
            <p14:sldId id="305"/>
            <p14:sldId id="285"/>
            <p14:sldId id="272"/>
            <p14:sldId id="286"/>
            <p14:sldId id="273"/>
            <p14:sldId id="294"/>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798"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t>29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2022/1/26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Admin\Desktop\CT%202018\GIAO%20AN%20DIEN%20TU%202020\3.%20Vo%20thi%20thanh%20h&#7891;ng%20x\TV2-KN-Chu&#777;%20&#273;&#234;&#768;%201-%20Ba&#768;i%205%20-%20Sinh%20nh&#7853;t%20c&#7911;a%20voi%20con\&#273;o&#803;c%20ba&#768;i%205.mp3" TargetMode="External"/><Relationship Id="rId1" Type="http://schemas.microsoft.com/office/2007/relationships/media" Target="file:///C:\Users\Admin\Desktop\CT%202018\GIAO%20AN%20DIEN%20TU%202020\3.%20Vo%20thi%20thanh%20h&#7891;ng%20x\TV2-KN-Chu&#777;%20&#273;&#234;&#768;%201-%20Ba&#768;i%205%20-%20Sinh%20nh&#7853;t%20c&#7911;a%20voi%20con\&#273;o&#803;c%20ba&#768;i%205.mp3"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Admin\Desktop\CT%202018\GIAO%20AN%20DIEN%20TU%202020\3.%20Vo%20thi%20thanh%20h&#7891;ng%20x\TV2-KN-Chu&#777;%20&#273;&#234;&#768;%201-%20Ba&#768;i%205%20-%20Sinh%20nh&#7853;t%20c&#7911;a%20voi%20con\&#273;o&#803;c%20ba&#768;i%205.mp3" TargetMode="External"/><Relationship Id="rId1" Type="http://schemas.microsoft.com/office/2007/relationships/media" Target="file:///C:\Users\Admin\Desktop\CT%202018\GIAO%20AN%20DIEN%20TU%202020\3.%20Vo%20thi%20thanh%20h&#7891;ng%20x\TV2-KN-Chu&#777;%20&#273;&#234;&#768;%201-%20Ba&#768;i%205%20-%20Sinh%20nh&#7853;t%20c&#7911;a%20voi%20con\&#273;o&#803;c%20ba&#768;i%205.mp3" TargetMode="Externa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40100" y="2546786"/>
            <a:ext cx="4882520" cy="690185"/>
            <a:chOff x="2271673" y="2724677"/>
            <a:chExt cx="4882520" cy="690185"/>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SINH NHẬT CỦA VOI CON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5" name="文本框 94"/>
            <p:cNvSpPr txBox="1"/>
            <p:nvPr/>
          </p:nvSpPr>
          <p:spPr>
            <a:xfrm>
              <a:off x="2273579" y="2724736"/>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ea typeface="Arial-Rounded" panose="020B0500000000000000" pitchFamily="34" charset="-93"/>
                  <a:cs typeface="Times New Roman" panose="02020603050405020304" pitchFamily="18" charset="0"/>
                  <a:sym typeface="+mn-lt"/>
                </a:rPr>
                <a:t>SINH NHẬT CỦA VOI CON</a:t>
              </a:r>
              <a:endParaRPr lang="zh-CN" altLang="en-US" sz="3600" dirty="0">
                <a:ln>
                  <a:solidFill>
                    <a:schemeClr val="accent2">
                      <a:lumMod val="75000"/>
                    </a:schemeClr>
                  </a:solidFill>
                </a:ln>
                <a:no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6" name="文本框 95"/>
            <p:cNvSpPr txBox="1"/>
            <p:nvPr/>
          </p:nvSpPr>
          <p:spPr>
            <a:xfrm>
              <a:off x="2271673" y="2724677"/>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SINH NHẬT CỦA VOI CON</a:t>
              </a:r>
              <a:endParaRPr lang="zh-CN" altLang="en-US" sz="3600"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nvGrpSpPr>
          <p:cNvPr id="99" name="组合 98"/>
          <p:cNvGrpSpPr/>
          <p:nvPr/>
        </p:nvGrpSpPr>
        <p:grpSpPr>
          <a:xfrm>
            <a:off x="3485692" y="1430930"/>
            <a:ext cx="3287736" cy="942697"/>
            <a:chOff x="3286198" y="1828176"/>
            <a:chExt cx="1221809" cy="942697"/>
          </a:xfrm>
        </p:grpSpPr>
        <p:sp>
          <p:nvSpPr>
            <p:cNvPr id="94" name="矩形 93"/>
            <p:cNvSpPr/>
            <p:nvPr/>
          </p:nvSpPr>
          <p:spPr>
            <a:xfrm>
              <a:off x="3286198" y="1847543"/>
              <a:ext cx="1087157" cy="923330"/>
            </a:xfrm>
            <a:prstGeom prst="rect">
              <a:avLst/>
            </a:prstGeom>
          </p:spPr>
          <p:txBody>
            <a:bodyPr wrap="square">
              <a:spAutoFit/>
            </a:bodyPr>
            <a:lstStyle/>
            <a:p>
              <a:r>
                <a:rPr lang="en-US" altLang="zh-CN" sz="5400" b="1"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ln w="22225">
                    <a:solidFill>
                      <a:schemeClr val="accent2"/>
                    </a:solidFill>
                    <a:prstDash val="solid"/>
                  </a:ln>
                  <a:solidFill>
                    <a:srgbClr val="00B050"/>
                  </a:solidFill>
                  <a:latin typeface="Tahoma" panose="020B0604030504040204" pitchFamily="34" charset="0"/>
                  <a:ea typeface="Tahoma" panose="020B0604030504040204" pitchFamily="34" charset="0"/>
                  <a:cs typeface="Tahoma" panose="020B0604030504040204" pitchFamily="34" charset="0"/>
                  <a:sym typeface="+mn-lt"/>
                </a:rPr>
                <a:t>5</a:t>
              </a:r>
              <a:endParaRPr lang="zh-CN" altLang="en-US" sz="4800" b="1" dirty="0">
                <a:ln w="107950">
                  <a:solidFill>
                    <a:schemeClr val="bg1"/>
                  </a:solidFill>
                </a:ln>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86198" y="1832158"/>
              <a:ext cx="1221809" cy="923330"/>
            </a:xfrm>
            <a:prstGeom prst="rect">
              <a:avLst/>
            </a:prstGeom>
          </p:spPr>
          <p:txBody>
            <a:bodyPr wrap="none">
              <a:spAutoFit/>
            </a:bodyPr>
            <a:lstStyle/>
            <a:p>
              <a:r>
                <a:rPr lang="en-US" altLang="zh-CN" sz="5400" b="1"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92083" y="1828176"/>
              <a:ext cx="1055097" cy="923330"/>
            </a:xfrm>
            <a:prstGeom prst="rect">
              <a:avLst/>
            </a:prstGeom>
          </p:spPr>
          <p:txBody>
            <a:bodyPr wrap="none">
              <a:spAutoFit/>
            </a:bodyPr>
            <a:lstStyle/>
            <a:p>
              <a:pPr algn="l"/>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cstate="print"/>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334508"/>
            <a:ext cx="9143999" cy="578881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nay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của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bị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buồn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bỗng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nghe</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Tho</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trắng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nguyên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nải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sóc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ngoắc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Vẹt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mỏ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khoằm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mặt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lời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đẹp</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huơ</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mấy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Lưu đồ: Đường kết nối 5"/>
          <p:cNvSpPr/>
          <p:nvPr/>
        </p:nvSpPr>
        <p:spPr>
          <a:xfrm>
            <a:off x="636144" y="3772939"/>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8" name="Lưu đồ: Đường kết nối 5"/>
          <p:cNvSpPr/>
          <p:nvPr/>
        </p:nvSpPr>
        <p:spPr>
          <a:xfrm>
            <a:off x="636144" y="621178"/>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V="1">
            <a:off x="5004078" y="2381459"/>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472812" y="2825262"/>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03124" y="3307582"/>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929820" y="2833636"/>
            <a:ext cx="962968" cy="1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67388" y="3265714"/>
            <a:ext cx="1746739" cy="16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A3C026-55C5-4C9C-82FF-5F193E664981}"/>
              </a:ext>
            </a:extLst>
          </p:cNvPr>
          <p:cNvCxnSpPr>
            <a:cxnSpLocks/>
          </p:cNvCxnSpPr>
          <p:nvPr/>
        </p:nvCxnSpPr>
        <p:spPr>
          <a:xfrm>
            <a:off x="5226554" y="4140626"/>
            <a:ext cx="1246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par>
                                <p:cTn id="28" presetID="3"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linds(horizont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linds(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1 bai 5.1.png"/>
          <p:cNvPicPr>
            <a:picLocks noChangeAspect="1"/>
          </p:cNvPicPr>
          <p:nvPr/>
        </p:nvPicPr>
        <p:blipFill>
          <a:blip r:embed="rId2"/>
          <a:srcRect l="17023" t="39048" r="59151" b="44090"/>
          <a:stretch>
            <a:fillRect/>
          </a:stretch>
        </p:blipFill>
        <p:spPr>
          <a:xfrm>
            <a:off x="1909171" y="442127"/>
            <a:ext cx="5184949" cy="3526971"/>
          </a:xfrm>
          <a:prstGeom prst="rect">
            <a:avLst/>
          </a:prstGeom>
          <a:ln w="28575">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334508"/>
            <a:ext cx="9143999" cy="578881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nay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của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bị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buồn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bỗng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nghe</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Tho</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trắng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nguyên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nải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sóc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ngoắc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Vẹt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mỏ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khoằm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mặt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lời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đẹp</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huơ</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mấy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Lưu đồ: Đường kết nối 5"/>
          <p:cNvSpPr/>
          <p:nvPr/>
        </p:nvSpPr>
        <p:spPr>
          <a:xfrm>
            <a:off x="636144" y="3772939"/>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8" name="Lưu đồ: Đường kết nối 5"/>
          <p:cNvSpPr/>
          <p:nvPr/>
        </p:nvSpPr>
        <p:spPr>
          <a:xfrm>
            <a:off x="636144" y="621178"/>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V="1">
            <a:off x="5004078" y="2381459"/>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472812" y="2825262"/>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03124" y="3307582"/>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929820" y="2833636"/>
            <a:ext cx="962968" cy="1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67388" y="3265714"/>
            <a:ext cx="1746739" cy="16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236865" y="4181790"/>
            <a:ext cx="1175658"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334508"/>
            <a:ext cx="9143999" cy="578881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nay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của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bị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buồn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bỗng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nghe</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Tho</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trắng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nguyên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nải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sóc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ngoắc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Vẹt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mỏ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khoằm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mặt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lời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đẹp</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huơ</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mấy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Lưu đồ: Đường kết nối 5"/>
          <p:cNvSpPr/>
          <p:nvPr/>
        </p:nvSpPr>
        <p:spPr>
          <a:xfrm>
            <a:off x="636144" y="3772939"/>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8" name="Lưu đồ: Đường kết nối 5"/>
          <p:cNvSpPr/>
          <p:nvPr/>
        </p:nvSpPr>
        <p:spPr>
          <a:xfrm>
            <a:off x="636144" y="621178"/>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2817406" y="342341"/>
            <a:ext cx="3505200" cy="3366814"/>
          </a:xfrm>
          <a:prstGeom prst="rect">
            <a:avLst/>
          </a:prstGeom>
        </p:spPr>
      </p:pic>
      <p:sp>
        <p:nvSpPr>
          <p:cNvPr id="4" name="文本框 3"/>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p:cNvPicPr preferRelativeResize="0"/>
          <p:nvPr/>
        </p:nvPicPr>
        <p:blipFill rotWithShape="1">
          <a:blip r:embed="rId4"/>
          <a:srcRect l="32794" r="16079" b="94184"/>
          <a:stretch>
            <a:fillRect/>
          </a:stretch>
        </p:blipFill>
        <p:spPr>
          <a:xfrm flipH="1">
            <a:off x="3273615" y="1351232"/>
            <a:ext cx="2304000" cy="36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p:cNvPicPr preferRelativeResize="0"/>
          <p:nvPr/>
        </p:nvPicPr>
        <p:blipFill rotWithShape="1">
          <a:blip r:embed="rId4"/>
          <a:srcRect l="32794" r="16079" b="94184"/>
          <a:stretch>
            <a:fillRect/>
          </a:stretch>
        </p:blipFill>
        <p:spPr>
          <a:xfrm>
            <a:off x="3449882" y="2685653"/>
            <a:ext cx="2304000" cy="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3</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723493" y="8782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nào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đến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dư</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nhật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của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voi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con?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723487" y="87827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Voi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làm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đê</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cảm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các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638354" y="87826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nhật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của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voi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thê</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nào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descr="cd1 bai 5.2.png"/>
          <p:cNvPicPr/>
          <p:nvPr/>
        </p:nvPicPr>
        <p:blipFill>
          <a:blip r:embed="rId2"/>
          <a:srcRect t="52650" b="9070"/>
          <a:stretch>
            <a:fillRect/>
          </a:stretch>
        </p:blipFill>
        <p:spPr>
          <a:xfrm>
            <a:off x="1761021" y="1677088"/>
            <a:ext cx="5762625" cy="3095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4</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a:hlinkClick r:id="" action="ppaction://media"/>
            <a:extLst>
              <a:ext uri="{FF2B5EF4-FFF2-40B4-BE49-F238E27FC236}">
                <a16:creationId xmlns:a16="http://schemas.microsoft.com/office/drawing/2014/main" id="{A843EF1F-8A4A-4128-ACDB-469339C770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004017" y="-2004015"/>
            <a:ext cx="5143500" cy="9151534"/>
          </a:xfrm>
          <a:prstGeom prst="rect">
            <a:avLst/>
          </a:prstGeom>
        </p:spPr>
      </p:pic>
    </p:spTree>
    <p:extLst>
      <p:ext uri="{BB962C8B-B14F-4D97-AF65-F5344CB8AC3E}">
        <p14:creationId xmlns:p14="http://schemas.microsoft.com/office/powerpoint/2010/main" val="32288224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2817406" y="342341"/>
            <a:ext cx="3505200" cy="3366814"/>
          </a:xfrm>
          <a:prstGeom prst="rect">
            <a:avLst/>
          </a:prstGeom>
        </p:spPr>
      </p:pic>
      <p:sp>
        <p:nvSpPr>
          <p:cNvPr id="4" name="文本框 3"/>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p:cNvPicPr preferRelativeResize="0"/>
          <p:nvPr/>
        </p:nvPicPr>
        <p:blipFill rotWithShape="1">
          <a:blip r:embed="rId4"/>
          <a:srcRect l="32794" r="16079" b="94184"/>
          <a:stretch>
            <a:fillRect/>
          </a:stretch>
        </p:blipFill>
        <p:spPr>
          <a:xfrm flipH="1">
            <a:off x="3273615" y="1351232"/>
            <a:ext cx="2304000" cy="36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p:cNvPicPr preferRelativeResize="0"/>
          <p:nvPr/>
        </p:nvPicPr>
        <p:blipFill rotWithShape="1">
          <a:blip r:embed="rId4"/>
          <a:srcRect l="32794" r="16079" b="94184"/>
          <a:stretch>
            <a:fillRect/>
          </a:stretch>
        </p:blipFill>
        <p:spPr>
          <a:xfrm>
            <a:off x="3449882" y="2685653"/>
            <a:ext cx="2304000" cy="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3F445-25EA-4175-BC57-7E1484FC3500}"/>
              </a:ext>
            </a:extLst>
          </p:cNvPr>
          <p:cNvPicPr>
            <a:picLocks noChangeAspect="1"/>
          </p:cNvPicPr>
          <p:nvPr/>
        </p:nvPicPr>
        <p:blipFill>
          <a:blip r:embed="rId2"/>
          <a:stretch>
            <a:fillRect/>
          </a:stretch>
        </p:blipFill>
        <p:spPr>
          <a:xfrm>
            <a:off x="0" y="622503"/>
            <a:ext cx="9144000" cy="3898494"/>
          </a:xfrm>
          <a:prstGeom prst="rect">
            <a:avLst/>
          </a:prstGeom>
        </p:spPr>
      </p:pic>
    </p:spTree>
    <p:extLst>
      <p:ext uri="{BB962C8B-B14F-4D97-AF65-F5344CB8AC3E}">
        <p14:creationId xmlns:p14="http://schemas.microsoft.com/office/powerpoint/2010/main" val="21441884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Tahoma" panose="020B0604030504040204" pitchFamily="34" charset="0"/>
                <a:ea typeface="Tahoma" panose="020B0604030504040204" pitchFamily="34" charset="0"/>
                <a:cs typeface="Tahoma" panose="020B0604030504040204" pitchFamily="34" charset="0"/>
                <a:sym typeface="+mn-lt"/>
              </a:rPr>
              <a:t>3</a:t>
            </a:r>
            <a:endParaRPr lang="zh-CN" altLang="en-US" sz="3200" b="1" dirty="0">
              <a:solidFill>
                <a:srgbClr val="4CA420"/>
              </a:solidFill>
              <a:latin typeface="Tahoma" panose="020B0604030504040204" pitchFamily="34" charset="0"/>
              <a:ea typeface="Arial-Rounded" panose="020B0500000000000000" pitchFamily="34" charset="-93"/>
              <a:cs typeface="Tahoma" panose="020B0604030504040204" pitchFamily="34" charset="0"/>
              <a:sym typeface="+mn-lt"/>
            </a:endParaRPr>
          </a:p>
        </p:txBody>
      </p:sp>
      <p:sp>
        <p:nvSpPr>
          <p:cNvPr id="9" name="矩形 8"/>
          <p:cNvSpPr/>
          <p:nvPr/>
        </p:nvSpPr>
        <p:spPr>
          <a:xfrm>
            <a:off x="361728" y="1739470"/>
            <a:ext cx="3226388" cy="707886"/>
          </a:xfrm>
          <a:prstGeom prst="rect">
            <a:avLst/>
          </a:prstGeom>
        </p:spPr>
        <p:txBody>
          <a:bodyPr wrap="square">
            <a:spAutoFit/>
          </a:bodyPr>
          <a:lstStyle/>
          <a:p>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con</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8"/>
          <p:cNvSpPr/>
          <p:nvPr/>
        </p:nvSpPr>
        <p:spPr>
          <a:xfrm>
            <a:off x="2302078" y="1733329"/>
            <a:ext cx="7284033" cy="707886"/>
          </a:xfrm>
          <a:prstGeom prst="rect">
            <a:avLst/>
          </a:prstGeom>
        </p:spPr>
        <p:txBody>
          <a:bodyPr wrap="square">
            <a:spAutoFit/>
          </a:bodyPr>
          <a:lstStyle/>
          <a:p>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矩形 8"/>
          <p:cNvSpPr/>
          <p:nvPr/>
        </p:nvSpPr>
        <p:spPr>
          <a:xfrm>
            <a:off x="2240782" y="1767390"/>
            <a:ext cx="6903218" cy="707886"/>
          </a:xfrm>
          <a:prstGeom prst="rect">
            <a:avLst/>
          </a:prstGeom>
        </p:spPr>
        <p:txBody>
          <a:bodyPr wrap="square">
            <a:spAutoFit/>
          </a:bodyPr>
          <a:lstStyle/>
          <a:p>
            <a:r>
              <a:rPr lang="en-US" altLang="zh-CN"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huơ</a:t>
            </a:r>
            <a:r>
              <a:rPr lang="en-US"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AC198-3533-4764-B017-026B912B907F}"/>
              </a:ext>
            </a:extLst>
          </p:cNvPr>
          <p:cNvPicPr>
            <a:picLocks noChangeAspect="1"/>
          </p:cNvPicPr>
          <p:nvPr/>
        </p:nvPicPr>
        <p:blipFill>
          <a:blip r:embed="rId2"/>
          <a:stretch>
            <a:fillRect/>
          </a:stretch>
        </p:blipFill>
        <p:spPr>
          <a:xfrm>
            <a:off x="0" y="767201"/>
            <a:ext cx="9144000" cy="3609098"/>
          </a:xfrm>
          <a:prstGeom prst="rect">
            <a:avLst/>
          </a:prstGeom>
        </p:spPr>
      </p:pic>
    </p:spTree>
    <p:extLst>
      <p:ext uri="{BB962C8B-B14F-4D97-AF65-F5344CB8AC3E}">
        <p14:creationId xmlns:p14="http://schemas.microsoft.com/office/powerpoint/2010/main" val="2833189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2817406" y="342341"/>
            <a:ext cx="3505200" cy="3366814"/>
          </a:xfrm>
          <a:prstGeom prst="rect">
            <a:avLst/>
          </a:prstGeom>
        </p:spPr>
      </p:pic>
      <p:sp>
        <p:nvSpPr>
          <p:cNvPr id="4" name="文本框 3"/>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p:cNvPicPr preferRelativeResize="0"/>
          <p:nvPr/>
        </p:nvPicPr>
        <p:blipFill rotWithShape="1">
          <a:blip r:embed="rId4"/>
          <a:srcRect l="32794" r="16079" b="94184"/>
          <a:stretch>
            <a:fillRect/>
          </a:stretch>
        </p:blipFill>
        <p:spPr>
          <a:xfrm flipH="1">
            <a:off x="3273615" y="1351232"/>
            <a:ext cx="2304000" cy="36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p:cNvPicPr preferRelativeResize="0"/>
          <p:nvPr/>
        </p:nvPicPr>
        <p:blipFill rotWithShape="1">
          <a:blip r:embed="rId4"/>
          <a:srcRect l="32794" r="16079" b="94184"/>
          <a:stretch>
            <a:fillRect/>
          </a:stretch>
        </p:blipFill>
        <p:spPr>
          <a:xfrm>
            <a:off x="3449882" y="2685653"/>
            <a:ext cx="2304000" cy="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5</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1949269" y="1087238"/>
            <a:ext cx="507129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2304869" y="1087237"/>
            <a:ext cx="1402973"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tốt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đẹp</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1036320" y="2551545"/>
            <a:ext cx="8505645"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vì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cùng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các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bạn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p:cNvSpPr/>
          <p:nvPr/>
        </p:nvSpPr>
        <p:spPr>
          <a:xfrm>
            <a:off x="5087984" y="1107441"/>
            <a:ext cx="2673531"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buồn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p:cNvSpPr/>
          <p:nvPr/>
        </p:nvSpPr>
        <p:spPr>
          <a:xfrm>
            <a:off x="2516274" y="2551546"/>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p:cNvSpPr/>
          <p:nvPr/>
        </p:nvSpPr>
        <p:spPr>
          <a:xfrm>
            <a:off x="4014480" y="1078972"/>
            <a:ext cx="999642"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vui</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56" presetClass="path" presetSubtype="0" accel="50000" decel="50000" fill="hold" grpId="1" nodeType="withEffect">
                                  <p:stCondLst>
                                    <p:cond delay="0"/>
                                  </p:stCondLst>
                                  <p:childTnLst>
                                    <p:animMotion origin="layout" path="M 0 -4.38753E-6 L -0.1684 0.28819 " pathEditMode="relative" rAng="0" ptsTypes="AA">
                                      <p:cBhvr>
                                        <p:cTn id="35" dur="2000" fill="hold"/>
                                        <p:tgtEl>
                                          <p:spTgt spid="12"/>
                                        </p:tgtEl>
                                        <p:attrNameLst>
                                          <p:attrName>ppt_x</p:attrName>
                                          <p:attrName>ppt_y</p:attrName>
                                        </p:attrNameLst>
                                      </p:cBhvr>
                                      <p:rCtr x="-8400" y="14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EFF53-7912-4F9C-A2BD-06483EC651C8}"/>
              </a:ext>
            </a:extLst>
          </p:cNvPr>
          <p:cNvPicPr>
            <a:picLocks noChangeAspect="1"/>
          </p:cNvPicPr>
          <p:nvPr/>
        </p:nvPicPr>
        <p:blipFill rotWithShape="1">
          <a:blip r:embed="rId2"/>
          <a:srcRect t="11794" b="9798"/>
          <a:stretch/>
        </p:blipFill>
        <p:spPr>
          <a:xfrm>
            <a:off x="0" y="0"/>
            <a:ext cx="9144000" cy="2402958"/>
          </a:xfrm>
          <a:prstGeom prst="rect">
            <a:avLst/>
          </a:prstGeom>
        </p:spPr>
      </p:pic>
      <p:pic>
        <p:nvPicPr>
          <p:cNvPr id="5" name="Picture 4">
            <a:extLst>
              <a:ext uri="{FF2B5EF4-FFF2-40B4-BE49-F238E27FC236}">
                <a16:creationId xmlns:a16="http://schemas.microsoft.com/office/drawing/2014/main" id="{2F609108-9CC2-4006-9C07-5D57AFE85CD4}"/>
              </a:ext>
            </a:extLst>
          </p:cNvPr>
          <p:cNvPicPr>
            <a:picLocks noChangeAspect="1"/>
          </p:cNvPicPr>
          <p:nvPr/>
        </p:nvPicPr>
        <p:blipFill rotWithShape="1">
          <a:blip r:embed="rId3"/>
          <a:srcRect b="20348"/>
          <a:stretch/>
        </p:blipFill>
        <p:spPr>
          <a:xfrm>
            <a:off x="0" y="2402958"/>
            <a:ext cx="9144000" cy="2611788"/>
          </a:xfrm>
          <a:prstGeom prst="rect">
            <a:avLst/>
          </a:prstGeom>
        </p:spPr>
      </p:pic>
    </p:spTree>
    <p:extLst>
      <p:ext uri="{BB962C8B-B14F-4D97-AF65-F5344CB8AC3E}">
        <p14:creationId xmlns:p14="http://schemas.microsoft.com/office/powerpoint/2010/main" val="2263995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ahoma" panose="020B0604030504040204" pitchFamily="34" charset="0"/>
                <a:ea typeface="Tahoma" panose="020B0604030504040204" pitchFamily="34" charset="0"/>
                <a:cs typeface="Tahoma" panose="020B0604030504040204" pitchFamily="34" charset="0"/>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ahoma" panose="020B0604030504040204" pitchFamily="34" charset="0"/>
                <a:ea typeface="Tahoma" panose="020B0604030504040204" pitchFamily="34" charset="0"/>
                <a:cs typeface="Tahoma" panose="020B0604030504040204" pitchFamily="34" charset="0"/>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ahoma" panose="020B0604030504040204" pitchFamily="34" charset="0"/>
                <a:ea typeface="Tahoma" panose="020B0604030504040204" pitchFamily="34" charset="0"/>
                <a:cs typeface="Tahoma" panose="020B0604030504040204" pitchFamily="34"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ahoma" panose="020B0604030504040204" pitchFamily="34" charset="0"/>
                <a:ea typeface="Tahoma" panose="020B0604030504040204" pitchFamily="34" charset="0"/>
                <a:cs typeface="Tahoma" panose="020B0604030504040204" pitchFamily="34" charset="0"/>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ahoma" panose="020B0604030504040204" pitchFamily="34" charset="0"/>
              <a:ea typeface="Arial-Rounded" panose="020B0500000000000000" pitchFamily="34" charset="-93"/>
              <a:cs typeface="Tahoma" panose="020B0604030504040204" pitchFamily="34"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6</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638354" y="140204"/>
            <a:ext cx="8505646" cy="584775"/>
          </a:xfrm>
          <a:prstGeom prst="rect">
            <a:avLst/>
          </a:prstGeom>
        </p:spPr>
        <p:txBody>
          <a:bodyPr wrap="square">
            <a:spAutoFit/>
          </a:bodyPr>
          <a:lstStyle/>
          <a:p>
            <a:r>
              <a:rPr lang="en-US" altLang="zh-CN" sz="3200" dirty="0">
                <a:solidFill>
                  <a:srgbClr val="4CA420"/>
                </a:solidFill>
                <a:latin typeface="Tahoma" panose="020B0604030504040204" pitchFamily="34" charset="0"/>
                <a:ea typeface="Tahoma" panose="020B0604030504040204" pitchFamily="34" charset="0"/>
                <a:cs typeface="Tahoma" panose="020B0604030504040204" pitchFamily="34" charset="0"/>
                <a:sym typeface="+mn-lt"/>
              </a:rPr>
              <a:t>Q</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5" name="Picture 4" descr="cd1 bai 5.3.png"/>
          <p:cNvPicPr>
            <a:picLocks noChangeAspect="1"/>
          </p:cNvPicPr>
          <p:nvPr/>
        </p:nvPicPr>
        <p:blipFill>
          <a:blip r:embed="rId2"/>
          <a:srcRect l="11888" t="34678" r="12710" b="8181"/>
          <a:stretch>
            <a:fillRect/>
          </a:stretch>
        </p:blipFill>
        <p:spPr>
          <a:xfrm>
            <a:off x="1772994" y="1352145"/>
            <a:ext cx="6096677" cy="3783805"/>
          </a:xfrm>
          <a:prstGeom prst="rect">
            <a:avLst/>
          </a:prstGeom>
        </p:spPr>
      </p:pic>
      <p:pic>
        <p:nvPicPr>
          <p:cNvPr id="6" name="Picture 5" descr="cd1 bai 5.3.png"/>
          <p:cNvPicPr>
            <a:picLocks noChangeAspect="1"/>
          </p:cNvPicPr>
          <p:nvPr/>
        </p:nvPicPr>
        <p:blipFill>
          <a:blip r:embed="rId2"/>
          <a:srcRect l="25845" t="29693" r="26376" b="66146"/>
          <a:stretch>
            <a:fillRect/>
          </a:stretch>
        </p:blipFill>
        <p:spPr>
          <a:xfrm>
            <a:off x="1614791" y="778213"/>
            <a:ext cx="6400799" cy="6031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2817406" y="342341"/>
            <a:ext cx="3505200" cy="3366814"/>
          </a:xfrm>
          <a:prstGeom prst="rect">
            <a:avLst/>
          </a:prstGeom>
        </p:spPr>
      </p:pic>
      <p:sp>
        <p:nvSpPr>
          <p:cNvPr id="4" name="文本框 3"/>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p:cNvPicPr preferRelativeResize="0"/>
          <p:nvPr/>
        </p:nvPicPr>
        <p:blipFill rotWithShape="1">
          <a:blip r:embed="rId4"/>
          <a:srcRect l="32794" r="16079" b="94184"/>
          <a:stretch>
            <a:fillRect/>
          </a:stretch>
        </p:blipFill>
        <p:spPr>
          <a:xfrm flipH="1">
            <a:off x="3273615" y="1351232"/>
            <a:ext cx="2304000" cy="36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p:cNvPicPr preferRelativeResize="0"/>
          <p:nvPr/>
        </p:nvPicPr>
        <p:blipFill rotWithShape="1">
          <a:blip r:embed="rId4"/>
          <a:srcRect l="32794" r="16079" b="94184"/>
          <a:stretch>
            <a:fillRect/>
          </a:stretch>
        </p:blipFill>
        <p:spPr>
          <a:xfrm>
            <a:off x="3449882" y="2685653"/>
            <a:ext cx="2304000" cy="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1</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7</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568016" y="171418"/>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descr="cd1 bai 5.4.png"/>
          <p:cNvPicPr>
            <a:picLocks noChangeAspect="1"/>
          </p:cNvPicPr>
          <p:nvPr/>
        </p:nvPicPr>
        <p:blipFill>
          <a:blip r:embed="rId2"/>
          <a:srcRect l="15178" t="12308" r="11339" b="62881"/>
          <a:stretch>
            <a:fillRect/>
          </a:stretch>
        </p:blipFill>
        <p:spPr>
          <a:xfrm>
            <a:off x="0" y="763672"/>
            <a:ext cx="8862646" cy="3707843"/>
          </a:xfrm>
          <a:prstGeom prst="rect">
            <a:avLst/>
          </a:prstGeom>
        </p:spPr>
      </p:pic>
      <p:sp>
        <p:nvSpPr>
          <p:cNvPr id="8" name="Hình chữ nhật: Góc Tròn 4"/>
          <p:cNvSpPr/>
          <p:nvPr/>
        </p:nvSpPr>
        <p:spPr>
          <a:xfrm>
            <a:off x="4522691" y="1131025"/>
            <a:ext cx="616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9" name="Hình chữ nhật: Góc Tròn 1"/>
          <p:cNvSpPr/>
          <p:nvPr/>
        </p:nvSpPr>
        <p:spPr>
          <a:xfrm>
            <a:off x="2018900" y="1526184"/>
            <a:ext cx="1045847"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8FAD6-5BC5-4E69-B214-E47AC2D09972}"/>
              </a:ext>
            </a:extLst>
          </p:cNvPr>
          <p:cNvPicPr>
            <a:picLocks noChangeAspect="1"/>
          </p:cNvPicPr>
          <p:nvPr/>
        </p:nvPicPr>
        <p:blipFill>
          <a:blip r:embed="rId2"/>
          <a:stretch>
            <a:fillRect/>
          </a:stretch>
        </p:blipFill>
        <p:spPr>
          <a:xfrm>
            <a:off x="0" y="593592"/>
            <a:ext cx="9144000" cy="3278981"/>
          </a:xfrm>
          <a:prstGeom prst="rect">
            <a:avLst/>
          </a:prstGeom>
        </p:spPr>
      </p:pic>
    </p:spTree>
    <p:extLst>
      <p:ext uri="{BB962C8B-B14F-4D97-AF65-F5344CB8AC3E}">
        <p14:creationId xmlns:p14="http://schemas.microsoft.com/office/powerpoint/2010/main" val="974241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49491" y="546129"/>
            <a:ext cx="4045018" cy="405124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8</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d1 bai 5.4.png"/>
          <p:cNvPicPr>
            <a:picLocks noChangeAspect="1"/>
          </p:cNvPicPr>
          <p:nvPr/>
        </p:nvPicPr>
        <p:blipFill>
          <a:blip r:embed="rId2"/>
          <a:srcRect l="14355" t="39268" r="8049" b="54090"/>
          <a:stretch>
            <a:fillRect/>
          </a:stretch>
        </p:blipFill>
        <p:spPr>
          <a:xfrm>
            <a:off x="522515" y="0"/>
            <a:ext cx="7666892" cy="1225899"/>
          </a:xfrm>
          <a:prstGeom prst="rect">
            <a:avLst/>
          </a:prstGeom>
        </p:spPr>
      </p:pic>
      <p:sp>
        <p:nvSpPr>
          <p:cNvPr id="3" name="TextBox 2"/>
          <p:cNvSpPr txBox="1"/>
          <p:nvPr/>
        </p:nvSpPr>
        <p:spPr>
          <a:xfrm>
            <a:off x="140676" y="1165607"/>
            <a:ext cx="3516924"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oăc</a:t>
            </a: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ngúc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ngoắc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p:cNvSpPr txBox="1"/>
          <p:nvPr/>
        </p:nvSpPr>
        <p:spPr>
          <a:xfrm>
            <a:off x="3428157" y="1147188"/>
            <a:ext cx="2028098"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ngoặc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tay</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p:cNvSpPr txBox="1"/>
          <p:nvPr/>
        </p:nvSpPr>
        <p:spPr>
          <a:xfrm>
            <a:off x="222738" y="2162071"/>
            <a:ext cx="3133412"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oac</a:t>
            </a: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khoác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6" name="TextBox 5"/>
          <p:cNvSpPr txBox="1"/>
          <p:nvPr/>
        </p:nvSpPr>
        <p:spPr>
          <a:xfrm>
            <a:off x="3176957" y="1649607"/>
            <a:ext cx="227930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lạ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hoắc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p:cNvSpPr txBox="1"/>
          <p:nvPr/>
        </p:nvSpPr>
        <p:spPr>
          <a:xfrm>
            <a:off x="5278732" y="1179010"/>
            <a:ext cx="227930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hoặc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p:cNvSpPr txBox="1"/>
          <p:nvPr/>
        </p:nvSpPr>
        <p:spPr>
          <a:xfrm>
            <a:off x="6965177" y="1187383"/>
            <a:ext cx="227930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ngoặc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p:cNvSpPr txBox="1"/>
          <p:nvPr/>
        </p:nvSpPr>
        <p:spPr>
          <a:xfrm>
            <a:off x="1217524" y="1649611"/>
            <a:ext cx="227930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nhọn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hoắc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TextBox 10"/>
          <p:cNvSpPr txBox="1"/>
          <p:nvPr/>
        </p:nvSpPr>
        <p:spPr>
          <a:xfrm>
            <a:off x="3016184" y="2152022"/>
            <a:ext cx="227930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toạc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p:cNvSpPr txBox="1"/>
          <p:nvPr/>
        </p:nvSpPr>
        <p:spPr>
          <a:xfrm>
            <a:off x="234463" y="2666170"/>
            <a:ext cx="2558979" cy="584775"/>
          </a:xfrm>
          <a:prstGeom prst="rect">
            <a:avLst/>
          </a:prstGeom>
          <a:noFill/>
        </p:spPr>
        <p:txBody>
          <a:bodyPr wrap="square" rtlCol="0">
            <a:spAutoFit/>
          </a:bodyPr>
          <a:lstStyle/>
          <a:p>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u</a:t>
            </a:r>
            <a:r>
              <a:rPr lang="en-US" sz="3200">
                <a:latin typeface="Arial-Rounded" panose="020B0500000000000000" pitchFamily="34" charset="0"/>
                <a:ea typeface="Arial-Rounded" panose="020B0500000000000000" pitchFamily="34" charset="0"/>
                <a:cs typeface="Arial-Rounded" panose="020B0500000000000000" pitchFamily="34" charset="0"/>
              </a:rPr>
              <a:t>ơ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huơ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vòi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TextBox 13"/>
          <p:cNvSpPr txBox="1"/>
          <p:nvPr/>
        </p:nvSpPr>
        <p:spPr>
          <a:xfrm>
            <a:off x="2515436" y="2696319"/>
            <a:ext cx="2006321"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xưa</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p:cNvSpPr txBox="1"/>
          <p:nvPr/>
        </p:nvSpPr>
        <p:spPr>
          <a:xfrm>
            <a:off x="2895608" y="3096578"/>
            <a:ext cx="133474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mưa</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p:cNvSpPr txBox="1"/>
          <p:nvPr/>
        </p:nvSpPr>
        <p:spPr>
          <a:xfrm>
            <a:off x="216047" y="3109972"/>
            <a:ext cx="2858749"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ưa</a:t>
            </a: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ngày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3871976" y="3098253"/>
            <a:ext cx="95123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lừa</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p:cNvSpPr txBox="1"/>
          <p:nvPr/>
        </p:nvSpPr>
        <p:spPr>
          <a:xfrm>
            <a:off x="4516745" y="3079829"/>
            <a:ext cx="168308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文本框 41"/>
          <p:cNvSpPr txBox="1"/>
          <p:nvPr/>
        </p:nvSpPr>
        <p:spPr>
          <a:xfrm>
            <a:off x="140676" y="13212"/>
            <a:ext cx="637299" cy="64633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3600" dirty="0">
                <a:latin typeface="Tahoma" panose="020B0604030504040204" pitchFamily="34" charset="0"/>
                <a:ea typeface="Tahoma" panose="020B0604030504040204" pitchFamily="34" charset="0"/>
                <a:cs typeface="Tahoma" panose="020B0604030504040204" pitchFamily="34" charset="0"/>
                <a:sym typeface="+mn-lt"/>
              </a:rPr>
              <a:t>8.</a:t>
            </a:r>
            <a:endParaRPr lang="zh-CN" altLang="en-US" sz="3600" dirty="0">
              <a:latin typeface="Tahoma" panose="020B0604030504040204" pitchFamily="34" charset="0"/>
              <a:ea typeface="Arial-Rounded" panose="020B0500000000000000" pitchFamily="34" charset="-93"/>
              <a:cs typeface="Tahoma" panose="020B060403050404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par>
                                <p:cTn id="73" presetID="49" presetClass="entr" presetSubtype="0" decel="100000" fill="hold" grpId="0" nodeType="withEffect">
                                  <p:stCondLst>
                                    <p:cond delay="75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 calcmode="lin" valueType="num">
                                      <p:cBhvr>
                                        <p:cTn id="77" dur="500" fill="hold"/>
                                        <p:tgtEl>
                                          <p:spTgt spid="19"/>
                                        </p:tgtEl>
                                        <p:attrNameLst>
                                          <p:attrName>style.rotation</p:attrName>
                                        </p:attrNameLst>
                                      </p:cBhvr>
                                      <p:tavLst>
                                        <p:tav tm="0">
                                          <p:val>
                                            <p:fltVal val="360"/>
                                          </p:val>
                                        </p:tav>
                                        <p:tav tm="100000">
                                          <p:val>
                                            <p:fltVal val="0"/>
                                          </p:val>
                                        </p:tav>
                                      </p:tavLst>
                                    </p:anim>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3" grpId="0"/>
      <p:bldP spid="14" grpId="0"/>
      <p:bldP spid="15" grpId="0"/>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2831" y="193281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Nói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lời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chúc</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mừng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9</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1 bai 5.4.png"/>
          <p:cNvPicPr>
            <a:picLocks noChangeAspect="1"/>
          </p:cNvPicPr>
          <p:nvPr/>
        </p:nvPicPr>
        <p:blipFill>
          <a:blip r:embed="rId2"/>
          <a:srcRect t="45324" b="8181"/>
          <a:stretch>
            <a:fillRect/>
          </a:stretch>
        </p:blipFill>
        <p:spPr>
          <a:xfrm>
            <a:off x="981165" y="231112"/>
            <a:ext cx="7278580" cy="40092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d1 bai 5.1.png"/>
          <p:cNvPicPr>
            <a:picLocks noChangeAspect="1"/>
          </p:cNvPicPr>
          <p:nvPr/>
        </p:nvPicPr>
        <p:blipFill>
          <a:blip r:embed="rId2"/>
          <a:srcRect l="9033" t="22416" r="9250" b="36076"/>
          <a:stretch>
            <a:fillRect/>
          </a:stretch>
        </p:blipFill>
        <p:spPr>
          <a:xfrm>
            <a:off x="739303" y="29184"/>
            <a:ext cx="7237378" cy="3463052"/>
          </a:xfrm>
          <a:prstGeom prst="rect">
            <a:avLst/>
          </a:prstGeom>
          <a:ln w="28575">
            <a:solidFill>
              <a:schemeClr val="accent1"/>
            </a:solidFill>
          </a:ln>
        </p:spPr>
      </p:pic>
      <p:sp>
        <p:nvSpPr>
          <p:cNvPr id="3" name="TextBox 2"/>
          <p:cNvSpPr txBox="1"/>
          <p:nvPr/>
        </p:nvSpPr>
        <p:spPr>
          <a:xfrm>
            <a:off x="1196502" y="3582986"/>
            <a:ext cx="6245158" cy="646331"/>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600" dirty="0">
                <a:latin typeface="Arial-Rounded" panose="020B0500000000000000" pitchFamily="34" charset="0"/>
                <a:ea typeface="Arial-Rounded" panose="020B0500000000000000" pitchFamily="34" charset="0"/>
                <a:cs typeface="Arial-Rounded" panose="020B0500000000000000" pitchFamily="34" charset="0"/>
              </a:rPr>
              <a:t> có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vật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nào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p:cNvSpPr txBox="1"/>
          <p:nvPr/>
        </p:nvSpPr>
        <p:spPr>
          <a:xfrm>
            <a:off x="1107741" y="3594709"/>
            <a:ext cx="6991229" cy="646331"/>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vật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a:t>
            </a:r>
            <a:r>
              <a:rPr lang="en-US" sz="3600" dirty="0">
                <a:latin typeface="Arial-Rounded" panose="020B0500000000000000" pitchFamily="34" charset="0"/>
                <a:ea typeface="Arial-Rounded" panose="020B0500000000000000" pitchFamily="34" charset="0"/>
                <a:cs typeface="Arial-Rounded" panose="020B0500000000000000" pitchFamily="34" charset="0"/>
              </a:rPr>
              <a:t>́ có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đặc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biệt</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ahoma" panose="020B0604030504040204" pitchFamily="34" charset="0"/>
                <a:ea typeface="Tahoma" panose="020B0604030504040204" pitchFamily="34" charset="0"/>
                <a:cs typeface="Tahoma" panose="020B0604030504040204" pitchFamily="34" charset="0"/>
                <a:sym typeface="+mn-lt"/>
              </a:rPr>
              <a:t>2</a:t>
            </a:r>
            <a:endParaRPr lang="zh-CN" altLang="en-US" sz="5400" dirty="0">
              <a:latin typeface="Tahoma" panose="020B0604030504040204" pitchFamily="34" charset="0"/>
              <a:ea typeface="Arial-Rounded" panose="020B0500000000000000" pitchFamily="34" charset="-93"/>
              <a:cs typeface="Tahoma" panose="020B060403050404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1 bai 5.1.png"/>
          <p:cNvPicPr>
            <a:picLocks noChangeAspect="1"/>
          </p:cNvPicPr>
          <p:nvPr/>
        </p:nvPicPr>
        <p:blipFill>
          <a:blip r:embed="rId4"/>
          <a:srcRect l="14443" t="85910" r="9034" b="8274"/>
          <a:stretch>
            <a:fillRect/>
          </a:stretch>
        </p:blipFill>
        <p:spPr>
          <a:xfrm>
            <a:off x="116733" y="582805"/>
            <a:ext cx="8786098" cy="1115366"/>
          </a:xfrm>
          <a:prstGeom prst="rect">
            <a:avLst/>
          </a:prstGeom>
        </p:spPr>
      </p:pic>
      <p:pic>
        <p:nvPicPr>
          <p:cNvPr id="5" name="Picture 4" descr="cd1 bai 5.2.png"/>
          <p:cNvPicPr>
            <a:picLocks noChangeAspect="1"/>
          </p:cNvPicPr>
          <p:nvPr/>
        </p:nvPicPr>
        <p:blipFill rotWithShape="1">
          <a:blip r:embed="rId5"/>
          <a:srcRect l="13644" t="8895" r="9247" b="75899"/>
          <a:stretch/>
        </p:blipFill>
        <p:spPr>
          <a:xfrm>
            <a:off x="1" y="1586680"/>
            <a:ext cx="8910536" cy="2655712"/>
          </a:xfrm>
          <a:prstGeom prst="rect">
            <a:avLst/>
          </a:prstGeom>
        </p:spPr>
      </p:pic>
      <p:pic>
        <p:nvPicPr>
          <p:cNvPr id="7" name="Picture 6" descr="cd1 bai 5.1.png"/>
          <p:cNvPicPr/>
          <p:nvPr/>
        </p:nvPicPr>
        <p:blipFill rotWithShape="1">
          <a:blip r:embed="rId4"/>
          <a:srcRect l="26281" t="8464" r="15362" b="87460"/>
          <a:stretch/>
        </p:blipFill>
        <p:spPr>
          <a:xfrm>
            <a:off x="2341258" y="80106"/>
            <a:ext cx="4378125" cy="502699"/>
          </a:xfrm>
          <a:prstGeom prst="rect">
            <a:avLst/>
          </a:prstGeom>
        </p:spPr>
      </p:pic>
      <p:pic>
        <p:nvPicPr>
          <p:cNvPr id="8" name="đọc bài 5.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7970195" y="4442703"/>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đọc bài 5.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a:stretch>
            <a:fillRect/>
          </a:stretch>
        </p:blipFill>
        <p:spPr>
          <a:xfrm>
            <a:off x="7970195" y="4442703"/>
            <a:ext cx="304800" cy="304800"/>
          </a:xfrm>
          <a:prstGeom prst="rect">
            <a:avLst/>
          </a:prstGeom>
        </p:spPr>
      </p:pic>
      <p:sp>
        <p:nvSpPr>
          <p:cNvPr id="13" name="TextBox 12">
            <a:extLst>
              <a:ext uri="{FF2B5EF4-FFF2-40B4-BE49-F238E27FC236}">
                <a16:creationId xmlns:a16="http://schemas.microsoft.com/office/drawing/2014/main" id="{1690EEE9-FDBA-41C7-ADFA-627890261B6A}"/>
              </a:ext>
            </a:extLst>
          </p:cNvPr>
          <p:cNvSpPr txBox="1"/>
          <p:nvPr/>
        </p:nvSpPr>
        <p:spPr>
          <a:xfrm>
            <a:off x="0" y="0"/>
            <a:ext cx="5475767" cy="4893647"/>
          </a:xfrm>
          <a:prstGeom prst="rect">
            <a:avLst/>
          </a:prstGeom>
          <a:solidFill>
            <a:srgbClr val="FFFF00"/>
          </a:solidFill>
        </p:spPr>
        <p:txBody>
          <a:bodyPr wrap="square">
            <a:spAutoFit/>
          </a:bodyPr>
          <a:lstStyle/>
          <a:p>
            <a:pPr algn="ctr"/>
            <a:r>
              <a:rPr lang="en-US" altLang="zh-CN" sz="2600" b="1">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r>
              <a:rPr lang="en-US" altLang="zh-CN" sz="260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60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Hôm nay là sinh nhật của voi con, nhưng nó bị ốm. Đang buồn bã, bỗng voi con nghe tiếng gọi. Thì ra các bạn đến chúc mừng sinh nhật voi. Thỏ trắng mang cà rốt. Gấu đen ngoạm nguyên một nải chuối. Khỉ vàng và sóc nâu tặng voi tiết mục “ngúc ngoắc đuôi”. Vẹt mỏ khoằm thay mặt các bạn nói những lời chúc tốt đẹp.</a:t>
            </a:r>
          </a:p>
          <a:p>
            <a:r>
              <a:rPr lang="en-US" altLang="zh-CN" sz="260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60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 con vui ơi là vui. Nó huơ vòi mấy vòng để cảm ơn các bạn.</a:t>
            </a:r>
            <a:endParaRPr lang="en-US" altLang="zh-CN" sz="2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 name="Rectangle 2">
            <a:extLst>
              <a:ext uri="{FF2B5EF4-FFF2-40B4-BE49-F238E27FC236}">
                <a16:creationId xmlns:a16="http://schemas.microsoft.com/office/drawing/2014/main" id="{2DDD75A0-8D80-4394-A0EF-C8B88E49E41F}"/>
              </a:ext>
            </a:extLst>
          </p:cNvPr>
          <p:cNvSpPr/>
          <p:nvPr/>
        </p:nvSpPr>
        <p:spPr>
          <a:xfrm>
            <a:off x="3965945" y="2052084"/>
            <a:ext cx="1137684" cy="413340"/>
          </a:xfrm>
          <a:prstGeom prst="rect">
            <a:avLst/>
          </a:prstGeom>
          <a:noFill/>
          <a:ln w="28575">
            <a:solidFill>
              <a:srgbClr val="F1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1217716-8087-4E6C-9C9E-88C222515A23}"/>
              </a:ext>
            </a:extLst>
          </p:cNvPr>
          <p:cNvSpPr txBox="1"/>
          <p:nvPr/>
        </p:nvSpPr>
        <p:spPr>
          <a:xfrm>
            <a:off x="5663815" y="829622"/>
            <a:ext cx="1545059"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ngoạm</a:t>
            </a:r>
            <a:endParaRPr lang="en-US" sz="3200" b="1"/>
          </a:p>
        </p:txBody>
      </p:sp>
      <p:sp>
        <p:nvSpPr>
          <p:cNvPr id="17" name="TextBox 16">
            <a:extLst>
              <a:ext uri="{FF2B5EF4-FFF2-40B4-BE49-F238E27FC236}">
                <a16:creationId xmlns:a16="http://schemas.microsoft.com/office/drawing/2014/main" id="{EF6DF649-BE49-4B43-BBEA-CFC050C33E0D}"/>
              </a:ext>
            </a:extLst>
          </p:cNvPr>
          <p:cNvSpPr txBox="1"/>
          <p:nvPr/>
        </p:nvSpPr>
        <p:spPr>
          <a:xfrm>
            <a:off x="6099306" y="829622"/>
            <a:ext cx="1109568"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oam</a:t>
            </a:r>
            <a:endParaRPr lang="en-US" sz="3200" b="1"/>
          </a:p>
        </p:txBody>
      </p:sp>
      <p:sp>
        <p:nvSpPr>
          <p:cNvPr id="18" name="Rectangle 17">
            <a:extLst>
              <a:ext uri="{FF2B5EF4-FFF2-40B4-BE49-F238E27FC236}">
                <a16:creationId xmlns:a16="http://schemas.microsoft.com/office/drawing/2014/main" id="{322C5E87-1824-4FA6-A9DB-FF7634ACBCFC}"/>
              </a:ext>
            </a:extLst>
          </p:cNvPr>
          <p:cNvSpPr/>
          <p:nvPr/>
        </p:nvSpPr>
        <p:spPr>
          <a:xfrm>
            <a:off x="1938671" y="3235842"/>
            <a:ext cx="1059710" cy="413340"/>
          </a:xfrm>
          <a:prstGeom prst="rect">
            <a:avLst/>
          </a:prstGeom>
          <a:noFill/>
          <a:ln w="28575">
            <a:solidFill>
              <a:srgbClr val="F1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A39FC2-A8A0-457B-B73C-29741F5A70BC}"/>
              </a:ext>
            </a:extLst>
          </p:cNvPr>
          <p:cNvSpPr txBox="1"/>
          <p:nvPr/>
        </p:nvSpPr>
        <p:spPr>
          <a:xfrm>
            <a:off x="5753971" y="2696677"/>
            <a:ext cx="1545059" cy="584775"/>
          </a:xfrm>
          <a:prstGeom prst="rect">
            <a:avLst/>
          </a:prstGeom>
          <a:noFill/>
        </p:spPr>
        <p:txBody>
          <a:bodyPr wrap="square">
            <a:spAutoFit/>
          </a:bodyPr>
          <a:lstStyle/>
          <a:p>
            <a:r>
              <a:rPr lang="en-US" altLang="zh-CN" sz="3200" b="1">
                <a:latin typeface="Arial-Rounded" panose="020B0500000000000000" pitchFamily="34" charset="0"/>
                <a:ea typeface="Arial-Rounded" panose="020B0500000000000000" pitchFamily="34" charset="0"/>
                <a:cs typeface="Arial-Rounded" panose="020B0500000000000000" pitchFamily="34" charset="0"/>
                <a:sym typeface="+mn-lt"/>
              </a:rPr>
              <a:t>khoằm</a:t>
            </a:r>
            <a:endParaRPr lang="en-US" sz="3200" b="1"/>
          </a:p>
        </p:txBody>
      </p:sp>
      <p:sp>
        <p:nvSpPr>
          <p:cNvPr id="20" name="TextBox 19">
            <a:extLst>
              <a:ext uri="{FF2B5EF4-FFF2-40B4-BE49-F238E27FC236}">
                <a16:creationId xmlns:a16="http://schemas.microsoft.com/office/drawing/2014/main" id="{FBBFEACB-728D-42D6-B13D-66C2A5330456}"/>
              </a:ext>
            </a:extLst>
          </p:cNvPr>
          <p:cNvSpPr txBox="1"/>
          <p:nvPr/>
        </p:nvSpPr>
        <p:spPr>
          <a:xfrm>
            <a:off x="6146931" y="2704645"/>
            <a:ext cx="1545059" cy="584775"/>
          </a:xfrm>
          <a:prstGeom prst="rect">
            <a:avLst/>
          </a:prstGeom>
          <a:noFill/>
        </p:spPr>
        <p:txBody>
          <a:bodyPr wrap="square">
            <a:spAutoFit/>
          </a:bodyPr>
          <a:lstStyle/>
          <a:p>
            <a:r>
              <a:rPr lang="en-US" altLang="zh-CN" sz="3200" b="1">
                <a:latin typeface="Arial-Rounded" panose="020B0500000000000000" pitchFamily="34" charset="0"/>
                <a:ea typeface="Arial-Rounded" panose="020B0500000000000000" pitchFamily="34" charset="0"/>
                <a:cs typeface="Arial-Rounded" panose="020B0500000000000000" pitchFamily="34" charset="0"/>
                <a:sym typeface="+mn-lt"/>
              </a:rPr>
              <a:t>oăm</a:t>
            </a:r>
            <a:endParaRPr lang="en-US" sz="3200" b="1"/>
          </a:p>
        </p:txBody>
      </p:sp>
      <p:sp>
        <p:nvSpPr>
          <p:cNvPr id="24" name="Rectangle 23">
            <a:extLst>
              <a:ext uri="{FF2B5EF4-FFF2-40B4-BE49-F238E27FC236}">
                <a16:creationId xmlns:a16="http://schemas.microsoft.com/office/drawing/2014/main" id="{74A80FE7-9349-4D03-AF99-504E00ED0B2D}"/>
              </a:ext>
            </a:extLst>
          </p:cNvPr>
          <p:cNvSpPr/>
          <p:nvPr/>
        </p:nvSpPr>
        <p:spPr>
          <a:xfrm>
            <a:off x="3866708" y="2808325"/>
            <a:ext cx="1059710" cy="413340"/>
          </a:xfrm>
          <a:prstGeom prst="rect">
            <a:avLst/>
          </a:prstGeom>
          <a:noFill/>
          <a:ln w="28575">
            <a:solidFill>
              <a:srgbClr val="F1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C246C0E-069E-4FC1-A7E1-ECF07F5BFFAD}"/>
              </a:ext>
            </a:extLst>
          </p:cNvPr>
          <p:cNvSpPr txBox="1"/>
          <p:nvPr/>
        </p:nvSpPr>
        <p:spPr>
          <a:xfrm>
            <a:off x="5745450" y="1862049"/>
            <a:ext cx="1704308"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ngoắc </a:t>
            </a:r>
            <a:endParaRPr lang="en-US" sz="3200" b="1"/>
          </a:p>
        </p:txBody>
      </p:sp>
      <p:sp>
        <p:nvSpPr>
          <p:cNvPr id="26" name="TextBox 25">
            <a:extLst>
              <a:ext uri="{FF2B5EF4-FFF2-40B4-BE49-F238E27FC236}">
                <a16:creationId xmlns:a16="http://schemas.microsoft.com/office/drawing/2014/main" id="{475B826D-DA10-44FA-A8F5-D3529EAD471A}"/>
              </a:ext>
            </a:extLst>
          </p:cNvPr>
          <p:cNvSpPr txBox="1"/>
          <p:nvPr/>
        </p:nvSpPr>
        <p:spPr>
          <a:xfrm>
            <a:off x="6194638" y="1862048"/>
            <a:ext cx="1704308"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oăc </a:t>
            </a:r>
            <a:endParaRPr lang="en-US" sz="3200" b="1"/>
          </a:p>
        </p:txBody>
      </p:sp>
      <p:sp>
        <p:nvSpPr>
          <p:cNvPr id="27" name="Rectangle 26">
            <a:extLst>
              <a:ext uri="{FF2B5EF4-FFF2-40B4-BE49-F238E27FC236}">
                <a16:creationId xmlns:a16="http://schemas.microsoft.com/office/drawing/2014/main" id="{CC4F67EC-5091-4087-8700-B724827F11BD}"/>
              </a:ext>
            </a:extLst>
          </p:cNvPr>
          <p:cNvSpPr/>
          <p:nvPr/>
        </p:nvSpPr>
        <p:spPr>
          <a:xfrm>
            <a:off x="3512290" y="4029363"/>
            <a:ext cx="623775" cy="413340"/>
          </a:xfrm>
          <a:prstGeom prst="rect">
            <a:avLst/>
          </a:prstGeom>
          <a:noFill/>
          <a:ln w="28575">
            <a:solidFill>
              <a:srgbClr val="F1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7599F2C-C914-48B8-90E5-97BFE598069D}"/>
              </a:ext>
            </a:extLst>
          </p:cNvPr>
          <p:cNvSpPr txBox="1"/>
          <p:nvPr/>
        </p:nvSpPr>
        <p:spPr>
          <a:xfrm>
            <a:off x="5783956" y="3564639"/>
            <a:ext cx="1021850"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huơ</a:t>
            </a:r>
            <a:endParaRPr lang="en-US" sz="3200" b="1"/>
          </a:p>
        </p:txBody>
      </p:sp>
      <p:sp>
        <p:nvSpPr>
          <p:cNvPr id="30" name="TextBox 29">
            <a:extLst>
              <a:ext uri="{FF2B5EF4-FFF2-40B4-BE49-F238E27FC236}">
                <a16:creationId xmlns:a16="http://schemas.microsoft.com/office/drawing/2014/main" id="{75031EC4-2A30-4E80-9315-F4F78C0BC567}"/>
              </a:ext>
            </a:extLst>
          </p:cNvPr>
          <p:cNvSpPr txBox="1"/>
          <p:nvPr/>
        </p:nvSpPr>
        <p:spPr>
          <a:xfrm>
            <a:off x="5999746" y="3564638"/>
            <a:ext cx="1021850" cy="584775"/>
          </a:xfrm>
          <a:prstGeom prst="rect">
            <a:avLst/>
          </a:prstGeom>
          <a:noFill/>
        </p:spPr>
        <p:txBody>
          <a:bodyPr wrap="square">
            <a:spAutoFit/>
          </a:bodyPr>
          <a:lstStyle/>
          <a:p>
            <a:r>
              <a:rPr lang="en-US" altLang="zh-CN"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uơ</a:t>
            </a:r>
            <a:endParaRPr lang="en-US" sz="3200" b="1"/>
          </a:p>
        </p:txBody>
      </p:sp>
    </p:spTree>
    <p:extLst>
      <p:ext uri="{BB962C8B-B14F-4D97-AF65-F5344CB8AC3E}">
        <p14:creationId xmlns:p14="http://schemas.microsoft.com/office/powerpoint/2010/main" val="1224395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iterate type="lt">
                                    <p:tmPct val="0"/>
                                  </p:iterate>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iterate type="lt">
                                    <p:tmPct val="0"/>
                                  </p:iterate>
                                  <p:childTnLst>
                                    <p:animMotion origin="layout" path="M -4.16667E-6 1.23457E-7 L 0.20851 0.00093 " pathEditMode="relative" rAng="0" ptsTypes="AA">
                                      <p:cBhvr>
                                        <p:cTn id="25" dur="2000" fill="hold"/>
                                        <p:tgtEl>
                                          <p:spTgt spid="17"/>
                                        </p:tgtEl>
                                        <p:attrNameLst>
                                          <p:attrName>ppt_x</p:attrName>
                                          <p:attrName>ppt_y</p:attrName>
                                        </p:attrNameLst>
                                      </p:cBhvr>
                                      <p:rCtr x="10417" y="31"/>
                                    </p:animMotion>
                                  </p:childTnLst>
                                </p:cTn>
                              </p:par>
                            </p:childTnLst>
                          </p:cTn>
                        </p:par>
                      </p:childTnLst>
                    </p:cTn>
                  </p:par>
                  <p:par>
                    <p:cTn id="26" fill="hold">
                      <p:stCondLst>
                        <p:cond delay="indefinite"/>
                      </p:stCondLst>
                      <p:childTnLst>
                        <p:par>
                          <p:cTn id="27" fill="hold">
                            <p:stCondLst>
                              <p:cond delay="0"/>
                            </p:stCondLst>
                            <p:childTnLst>
                              <p:par>
                                <p:cTn id="28" presetID="16" presetClass="emph" presetSubtype="0" fill="hold" nodeType="clickEffect">
                                  <p:stCondLst>
                                    <p:cond delay="0"/>
                                  </p:stCondLst>
                                  <p:iterate type="lt">
                                    <p:tmPct val="4000"/>
                                  </p:iterate>
                                  <p:childTnLst>
                                    <p:set>
                                      <p:cBhvr override="childStyle">
                                        <p:cTn id="29" dur="500" fill="hold"/>
                                        <p:tgtEl>
                                          <p:spTgt spid="17"/>
                                        </p:tgtEl>
                                        <p:attrNameLst>
                                          <p:attrName>style.color</p:attrName>
                                        </p:attrNameLst>
                                      </p:cBhvr>
                                      <p:to>
                                        <p:clrVal>
                                          <a:srgbClr val="FF0000"/>
                                        </p:clrVal>
                                      </p:to>
                                    </p:set>
                                    <p:set>
                                      <p:cBhvr>
                                        <p:cTn id="30" dur="500" fill="hold"/>
                                        <p:tgtEl>
                                          <p:spTgt spid="17"/>
                                        </p:tgtEl>
                                        <p:attrNameLst>
                                          <p:attrName>fillcolor</p:attrName>
                                        </p:attrNameLst>
                                      </p:cBhvr>
                                      <p:to>
                                        <p:clrVal>
                                          <a:srgbClr val="FF0000"/>
                                        </p:clrVal>
                                      </p:to>
                                    </p:set>
                                    <p:set>
                                      <p:cBhvr>
                                        <p:cTn id="31" dur="500" fill="hold"/>
                                        <p:tgtEl>
                                          <p:spTgt spid="17"/>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0"/>
                                  </p:iterate>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iterate type="lt">
                                    <p:tmPct val="0"/>
                                  </p:iterate>
                                  <p:childTnLst>
                                    <p:animMotion origin="layout" path="M 2.77778E-7 2.83951E-6 L 0.16806 -0.00031 " pathEditMode="relative" rAng="0" ptsTypes="AA">
                                      <p:cBhvr>
                                        <p:cTn id="50" dur="2000" fill="hold"/>
                                        <p:tgtEl>
                                          <p:spTgt spid="26"/>
                                        </p:tgtEl>
                                        <p:attrNameLst>
                                          <p:attrName>ppt_x</p:attrName>
                                          <p:attrName>ppt_y</p:attrName>
                                        </p:attrNameLst>
                                      </p:cBhvr>
                                      <p:rCtr x="8403" y="-31"/>
                                    </p:animMotion>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grpId="2" nodeType="clickEffect">
                                  <p:stCondLst>
                                    <p:cond delay="0"/>
                                  </p:stCondLst>
                                  <p:iterate type="lt">
                                    <p:tmPct val="4000"/>
                                  </p:iterate>
                                  <p:childTnLst>
                                    <p:set>
                                      <p:cBhvr override="childStyle">
                                        <p:cTn id="54" dur="500" fill="hold"/>
                                        <p:tgtEl>
                                          <p:spTgt spid="26"/>
                                        </p:tgtEl>
                                        <p:attrNameLst>
                                          <p:attrName>style.color</p:attrName>
                                        </p:attrNameLst>
                                      </p:cBhvr>
                                      <p:to>
                                        <p:clrVal>
                                          <a:srgbClr val="FF0000"/>
                                        </p:clrVal>
                                      </p:to>
                                    </p:set>
                                    <p:set>
                                      <p:cBhvr>
                                        <p:cTn id="55" dur="500" fill="hold"/>
                                        <p:tgtEl>
                                          <p:spTgt spid="26"/>
                                        </p:tgtEl>
                                        <p:attrNameLst>
                                          <p:attrName>fillcolor</p:attrName>
                                        </p:attrNameLst>
                                      </p:cBhvr>
                                      <p:to>
                                        <p:clrVal>
                                          <a:srgbClr val="FF0000"/>
                                        </p:clrVal>
                                      </p:to>
                                    </p:set>
                                    <p:set>
                                      <p:cBhvr>
                                        <p:cTn id="56" dur="500" fill="hold"/>
                                        <p:tgtEl>
                                          <p:spTgt spid="26"/>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iterate type="lt">
                                    <p:tmPct val="0"/>
                                  </p:iterate>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1" nodeType="clickEffect">
                                  <p:stCondLst>
                                    <p:cond delay="0"/>
                                  </p:stCondLst>
                                  <p:iterate type="lt">
                                    <p:tmPct val="0"/>
                                  </p:iterate>
                                  <p:childTnLst>
                                    <p:animMotion origin="layout" path="M 2.77778E-6 3.95062E-6 L 0.18646 0.0003 " pathEditMode="relative" rAng="0" ptsTypes="AA">
                                      <p:cBhvr>
                                        <p:cTn id="75" dur="2000" fill="hold"/>
                                        <p:tgtEl>
                                          <p:spTgt spid="20"/>
                                        </p:tgtEl>
                                        <p:attrNameLst>
                                          <p:attrName>ppt_x</p:attrName>
                                          <p:attrName>ppt_y</p:attrName>
                                        </p:attrNameLst>
                                      </p:cBhvr>
                                      <p:rCtr x="9323" y="0"/>
                                    </p:animMotion>
                                  </p:childTnLst>
                                </p:cTn>
                              </p:par>
                            </p:childTnLst>
                          </p:cTn>
                        </p:par>
                      </p:childTnLst>
                    </p:cTn>
                  </p:par>
                  <p:par>
                    <p:cTn id="76" fill="hold">
                      <p:stCondLst>
                        <p:cond delay="indefinite"/>
                      </p:stCondLst>
                      <p:childTnLst>
                        <p:par>
                          <p:cTn id="77" fill="hold">
                            <p:stCondLst>
                              <p:cond delay="0"/>
                            </p:stCondLst>
                            <p:childTnLst>
                              <p:par>
                                <p:cTn id="78" presetID="16" presetClass="emph" presetSubtype="0" fill="hold" grpId="2" nodeType="clickEffect">
                                  <p:stCondLst>
                                    <p:cond delay="0"/>
                                  </p:stCondLst>
                                  <p:iterate type="lt">
                                    <p:tmPct val="4000"/>
                                  </p:iterate>
                                  <p:childTnLst>
                                    <p:set>
                                      <p:cBhvr override="childStyle">
                                        <p:cTn id="79" dur="500" fill="hold"/>
                                        <p:tgtEl>
                                          <p:spTgt spid="20"/>
                                        </p:tgtEl>
                                        <p:attrNameLst>
                                          <p:attrName>style.color</p:attrName>
                                        </p:attrNameLst>
                                      </p:cBhvr>
                                      <p:to>
                                        <p:clrVal>
                                          <a:srgbClr val="FF0000"/>
                                        </p:clrVal>
                                      </p:to>
                                    </p:set>
                                    <p:set>
                                      <p:cBhvr>
                                        <p:cTn id="80" dur="500" fill="hold"/>
                                        <p:tgtEl>
                                          <p:spTgt spid="20"/>
                                        </p:tgtEl>
                                        <p:attrNameLst>
                                          <p:attrName>fillcolor</p:attrName>
                                        </p:attrNameLst>
                                      </p:cBhvr>
                                      <p:to>
                                        <p:clrVal>
                                          <a:srgbClr val="FF0000"/>
                                        </p:clrVal>
                                      </p:to>
                                    </p:set>
                                    <p:set>
                                      <p:cBhvr>
                                        <p:cTn id="81" dur="500" fill="hold"/>
                                        <p:tgtEl>
                                          <p:spTgt spid="20"/>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iterate type="lt">
                                    <p:tmPct val="0"/>
                                  </p:iterate>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iterate type="lt">
                                    <p:tmPct val="0"/>
                                  </p:iterate>
                                  <p:childTnLst>
                                    <p:animMotion origin="layout" path="M 8.33333E-7 -1.35802E-6 L 0.21962 -0.00525 " pathEditMode="relative" rAng="0" ptsTypes="AA">
                                      <p:cBhvr>
                                        <p:cTn id="100" dur="2000" fill="hold"/>
                                        <p:tgtEl>
                                          <p:spTgt spid="30"/>
                                        </p:tgtEl>
                                        <p:attrNameLst>
                                          <p:attrName>ppt_x</p:attrName>
                                          <p:attrName>ppt_y</p:attrName>
                                        </p:attrNameLst>
                                      </p:cBhvr>
                                      <p:rCtr x="10972" y="-278"/>
                                    </p:animMotion>
                                  </p:childTnLst>
                                </p:cTn>
                              </p:par>
                            </p:childTnLst>
                          </p:cTn>
                        </p:par>
                      </p:childTnLst>
                    </p:cTn>
                  </p:par>
                  <p:par>
                    <p:cTn id="101" fill="hold">
                      <p:stCondLst>
                        <p:cond delay="indefinite"/>
                      </p:stCondLst>
                      <p:childTnLst>
                        <p:par>
                          <p:cTn id="102" fill="hold">
                            <p:stCondLst>
                              <p:cond delay="0"/>
                            </p:stCondLst>
                            <p:childTnLst>
                              <p:par>
                                <p:cTn id="103" presetID="16" presetClass="emph" presetSubtype="0" fill="hold" grpId="2" nodeType="clickEffect">
                                  <p:stCondLst>
                                    <p:cond delay="0"/>
                                  </p:stCondLst>
                                  <p:iterate type="lt">
                                    <p:tmPct val="4000"/>
                                  </p:iterate>
                                  <p:childTnLst>
                                    <p:set>
                                      <p:cBhvr override="childStyle">
                                        <p:cTn id="104" dur="500" fill="hold"/>
                                        <p:tgtEl>
                                          <p:spTgt spid="30"/>
                                        </p:tgtEl>
                                        <p:attrNameLst>
                                          <p:attrName>style.color</p:attrName>
                                        </p:attrNameLst>
                                      </p:cBhvr>
                                      <p:to>
                                        <p:clrVal>
                                          <a:srgbClr val="FF0000"/>
                                        </p:clrVal>
                                      </p:to>
                                    </p:set>
                                    <p:set>
                                      <p:cBhvr>
                                        <p:cTn id="105" dur="500" fill="hold"/>
                                        <p:tgtEl>
                                          <p:spTgt spid="30"/>
                                        </p:tgtEl>
                                        <p:attrNameLst>
                                          <p:attrName>fillcolor</p:attrName>
                                        </p:attrNameLst>
                                      </p:cBhvr>
                                      <p:to>
                                        <p:clrVal>
                                          <a:srgbClr val="FF0000"/>
                                        </p:clrVal>
                                      </p:to>
                                    </p:set>
                                    <p:set>
                                      <p:cBhvr>
                                        <p:cTn id="106"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 grpId="0" animBg="1"/>
      <p:bldP spid="16" grpId="0"/>
      <p:bldP spid="17" grpId="0"/>
      <p:bldP spid="17" grpId="1"/>
      <p:bldP spid="18" grpId="0" animBg="1"/>
      <p:bldP spid="19" grpId="0"/>
      <p:bldP spid="20" grpId="0"/>
      <p:bldP spid="20" grpId="1"/>
      <p:bldP spid="20" grpId="2"/>
      <p:bldP spid="24" grpId="0" animBg="1"/>
      <p:bldP spid="25" grpId="0"/>
      <p:bldP spid="26" grpId="0"/>
      <p:bldP spid="26" grpId="1"/>
      <p:bldP spid="26" grpId="2"/>
      <p:bldP spid="27" grpId="0" animBg="1"/>
      <p:bldP spid="29" grpId="0"/>
      <p:bldP spid="30" grpId="0"/>
      <p:bldP spid="30" grpId="1"/>
      <p:bldP spid="30"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231112"/>
            <a:ext cx="9143999" cy="601993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nay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của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nó bị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ốm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buồn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bỗng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nghe</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nhật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Tho</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trắng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rốt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Gấu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nguyên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nải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va</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sóc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nâu</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tặng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tiết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ngoắc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đuôi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Vẹt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mỏ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khoằm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mặt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lời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tốt</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đẹp</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là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300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Nó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huơ</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mấy</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vòng</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đê</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cảm</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ơn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bạn</a:t>
            </a:r>
            <a:r>
              <a:rPr lang="en-US" altLang="zh-CN"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Lưu đồ: Đường kết nối 8"/>
          <p:cNvSpPr/>
          <p:nvPr/>
        </p:nvSpPr>
        <p:spPr>
          <a:xfrm>
            <a:off x="691123" y="68085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p:cNvSpPr/>
          <p:nvPr/>
        </p:nvSpPr>
        <p:spPr>
          <a:xfrm>
            <a:off x="1096873" y="113115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p:cNvSpPr/>
          <p:nvPr/>
        </p:nvSpPr>
        <p:spPr>
          <a:xfrm>
            <a:off x="42532" y="15820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p:cNvSpPr/>
          <p:nvPr/>
        </p:nvSpPr>
        <p:spPr>
          <a:xfrm>
            <a:off x="7810350" y="162062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p:cNvSpPr/>
          <p:nvPr/>
        </p:nvSpPr>
        <p:spPr>
          <a:xfrm>
            <a:off x="3547403" y="207039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p:cNvSpPr/>
          <p:nvPr/>
        </p:nvSpPr>
        <p:spPr>
          <a:xfrm>
            <a:off x="2069969" y="252245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p:cNvSpPr/>
          <p:nvPr/>
        </p:nvSpPr>
        <p:spPr>
          <a:xfrm>
            <a:off x="3587610" y="296242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697604" y="387390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8</a:t>
            </a:r>
            <a:endParaRPr lang="vi-VN" sz="2400" b="1" dirty="0">
              <a:latin typeface="Times New Roman" panose="02020603050405020304" pitchFamily="18" charset="0"/>
              <a:cs typeface="Times New Roman" panose="02020603050405020304" pitchFamily="18" charset="0"/>
            </a:endParaRPr>
          </a:p>
        </p:txBody>
      </p:sp>
      <p:sp>
        <p:nvSpPr>
          <p:cNvPr id="30" name="Lưu đồ: Đường kết nối 15">
            <a:extLst>
              <a:ext uri="{FF2B5EF4-FFF2-40B4-BE49-F238E27FC236}">
                <a16:creationId xmlns:a16="http://schemas.microsoft.com/office/drawing/2014/main" id="{CD306286-DABE-4CE1-B57C-3F5EFB62E133}"/>
              </a:ext>
            </a:extLst>
          </p:cNvPr>
          <p:cNvSpPr/>
          <p:nvPr/>
        </p:nvSpPr>
        <p:spPr>
          <a:xfrm>
            <a:off x="4210493" y="387390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9</a:t>
            </a:r>
            <a:endParaRPr lang="vi-VN"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75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750"/>
                                        <p:tgtEl>
                                          <p:spTgt spid="13"/>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750"/>
                                        <p:tgtEl>
                                          <p:spTgt spid="14"/>
                                        </p:tgtEl>
                                      </p:cBhvr>
                                    </p:animEffect>
                                  </p:childTnLst>
                                </p:cTn>
                              </p:par>
                            </p:childTnLst>
                          </p:cTn>
                        </p:par>
                        <p:par>
                          <p:cTn id="24" fill="hold">
                            <p:stCondLst>
                              <p:cond delay="5000"/>
                            </p:stCondLst>
                            <p:childTnLst>
                              <p:par>
                                <p:cTn id="25" presetID="6"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750"/>
                                        <p:tgtEl>
                                          <p:spTgt spid="15"/>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childTnLst>
                          </p:cTn>
                        </p:par>
                        <p:par>
                          <p:cTn id="32" fill="hold">
                            <p:stCondLst>
                              <p:cond delay="7000"/>
                            </p:stCondLst>
                            <p:childTnLst>
                              <p:par>
                                <p:cTn id="33" presetID="6"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750"/>
                                        <p:tgtEl>
                                          <p:spTgt spid="10"/>
                                        </p:tgtEl>
                                      </p:cBhvr>
                                    </p:animEffect>
                                  </p:childTnLst>
                                </p:cTn>
                              </p:par>
                            </p:childTnLst>
                          </p:cTn>
                        </p:par>
                        <p:par>
                          <p:cTn id="36" fill="hold">
                            <p:stCondLst>
                              <p:cond delay="7750"/>
                            </p:stCondLst>
                            <p:childTnLst>
                              <p:par>
                                <p:cTn id="37" presetID="6"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0"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54097"/>
            <a:ext cx="9144000" cy="1323439"/>
          </a:xfrm>
          <a:prstGeom prst="rect">
            <a:avLst/>
          </a:prstGeom>
        </p:spPr>
        <p:txBody>
          <a:bodyPr wrap="square">
            <a:spAutoFit/>
          </a:bodyPr>
          <a:lstStyle/>
          <a:p>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   Khỉ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vàng</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va</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err="1">
                <a:latin typeface="Arial-Rounded" panose="020B0500000000000000" pitchFamily="34" charset="0"/>
                <a:ea typeface="Arial-Rounded" panose="020B0500000000000000" pitchFamily="34" charset="0"/>
                <a:cs typeface="Arial-Rounded" panose="020B0500000000000000" pitchFamily="34" charset="0"/>
                <a:sym typeface="+mn-lt"/>
              </a:rPr>
              <a:t>sóc</a:t>
            </a: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 nâu</a:t>
            </a:r>
            <a:r>
              <a:rPr lang="en-US" altLang="zh-CN" sz="40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err="1">
                <a:latin typeface="Arial-Rounded" panose="020B0500000000000000" pitchFamily="34" charset="0"/>
                <a:ea typeface="Arial-Rounded" panose="020B0500000000000000" pitchFamily="34" charset="0"/>
                <a:cs typeface="Arial-Rounded" panose="020B0500000000000000" pitchFamily="34" charset="0"/>
                <a:sym typeface="+mn-lt"/>
              </a:rPr>
              <a:t>tặng</a:t>
            </a: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 voi</a:t>
            </a:r>
            <a:r>
              <a:rPr lang="en-US" altLang="zh-CN" sz="40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400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tiết</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mục</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ngúc</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ngoắc</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latin typeface="Arial-Rounded" panose="020B0500000000000000" pitchFamily="34" charset="0"/>
                <a:ea typeface="Arial-Rounded" panose="020B0500000000000000" pitchFamily="34" charset="0"/>
                <a:cs typeface="Arial-Rounded" panose="020B0500000000000000" pitchFamily="34" charset="0"/>
                <a:sym typeface="+mn-lt"/>
              </a:rPr>
              <a:t>đuôi</a:t>
            </a:r>
            <a:r>
              <a:rPr lang="en-US" altLang="zh-CN" sz="4000" dirty="0">
                <a:latin typeface="Arial-Rounded" panose="020B0500000000000000" pitchFamily="34" charset="0"/>
                <a:ea typeface="Arial-Rounded" panose="020B0500000000000000" pitchFamily="34" charset="0"/>
                <a:cs typeface="Arial-Rounded" panose="020B0500000000000000" pitchFamily="34" charset="0"/>
                <a:sym typeface="+mn-lt"/>
              </a:rPr>
              <a:t>”.   </a:t>
            </a:r>
            <a:endParaRPr lang="en-US" sz="4000" dirty="0"/>
          </a:p>
        </p:txBody>
      </p:sp>
      <p:sp>
        <p:nvSpPr>
          <p:cNvPr id="7" name="Rectangle 6"/>
          <p:cNvSpPr/>
          <p:nvPr/>
        </p:nvSpPr>
        <p:spPr>
          <a:xfrm>
            <a:off x="121186" y="2242332"/>
            <a:ext cx="9022813" cy="1446550"/>
          </a:xfrm>
          <a:prstGeom prst="rect">
            <a:avLst/>
          </a:prstGeom>
        </p:spPr>
        <p:txBody>
          <a:bodyPr wrap="square">
            <a:spAutoFit/>
          </a:bodyPr>
          <a:lstStyle/>
          <a:p>
            <a:r>
              <a:rPr lang="en-US" altLang="zh-CN" sz="4400">
                <a:latin typeface="Arial-Rounded" panose="020B0500000000000000" pitchFamily="34" charset="0"/>
                <a:ea typeface="Arial-Rounded" panose="020B0500000000000000" pitchFamily="34" charset="0"/>
                <a:cs typeface="Arial-Rounded" panose="020B0500000000000000" pitchFamily="34" charset="0"/>
                <a:sym typeface="+mn-lt"/>
              </a:rPr>
              <a:t>  Vẹt mỏ khoằm</a:t>
            </a:r>
            <a:r>
              <a:rPr lang="en-US" altLang="zh-CN" sz="44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440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mặt</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err="1">
                <a:latin typeface="Arial-Rounded" panose="020B0500000000000000" pitchFamily="34" charset="0"/>
                <a:ea typeface="Arial-Rounded" panose="020B0500000000000000" pitchFamily="34" charset="0"/>
                <a:cs typeface="Arial-Rounded" panose="020B0500000000000000" pitchFamily="34" charset="0"/>
                <a:sym typeface="+mn-lt"/>
              </a:rPr>
              <a:t>các</a:t>
            </a:r>
            <a:r>
              <a:rPr lang="en-US" altLang="zh-CN" sz="4400">
                <a:latin typeface="Arial-Rounded" panose="020B0500000000000000" pitchFamily="34" charset="0"/>
                <a:ea typeface="Arial-Rounded" panose="020B0500000000000000" pitchFamily="34" charset="0"/>
                <a:cs typeface="Arial-Rounded" panose="020B0500000000000000" pitchFamily="34" charset="0"/>
                <a:sym typeface="+mn-lt"/>
              </a:rPr>
              <a:t> bạn</a:t>
            </a:r>
            <a:r>
              <a:rPr lang="en-US" altLang="zh-CN" sz="44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440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nói</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những</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lời</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chúc</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tốt</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latin typeface="Arial-Rounded" panose="020B0500000000000000" pitchFamily="34" charset="0"/>
                <a:ea typeface="Arial-Rounded" panose="020B0500000000000000" pitchFamily="34" charset="0"/>
                <a:cs typeface="Arial-Rounded" panose="020B0500000000000000" pitchFamily="34" charset="0"/>
                <a:sym typeface="+mn-lt"/>
              </a:rPr>
              <a:t>đẹp</a:t>
            </a:r>
            <a:r>
              <a:rPr lang="en-US" altLang="zh-CN" sz="44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886</Words>
  <Application>Microsoft Office PowerPoint</Application>
  <PresentationFormat>On-screen Show (16:9)</PresentationFormat>
  <Paragraphs>123</Paragraphs>
  <Slides>38</Slides>
  <Notes>15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Arial</vt:lpstr>
      <vt:lpstr>Tahoma</vt:lpstr>
      <vt:lpstr>DFPOP1-W9</vt:lpstr>
      <vt:lpstr>Times New Roman</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Bui Thuy</cp:lastModifiedBy>
  <cp:revision>57</cp:revision>
  <dcterms:created xsi:type="dcterms:W3CDTF">2020-08-13T09:19:00Z</dcterms:created>
  <dcterms:modified xsi:type="dcterms:W3CDTF">2022-01-27T08:45:17Z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